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4" d="100"/>
          <a:sy n="74" d="100"/>
        </p:scale>
        <p:origin x="106" y="21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D43A1C-D87F-427B-A12D-B6910354DFE8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9762933-F3C6-46A8-AC84-21CE97F563D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6278583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9762933-F3C6-46A8-AC84-21CE97F563DE}" type="slidenum">
              <a:rPr lang="zh-CN" altLang="en-US" smtClean="0"/>
              <a:t>6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714506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88A79DD4-91BF-5A58-D054-CA20CC3585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DB56351D-7034-2AE2-D50E-BAECFEA9D6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BFA6F400-12C2-DB8A-23BC-DAD4ED2AC6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2BBCE73D-0BD7-943A-CEC2-DA4BD6DAEB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D950BB7-C6A4-6FFA-AB70-F1149F7DE5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006448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493C0CA-E0AA-3B92-D25A-E04E75E887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20D8281D-DF74-2F78-4DFD-F28055F117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A04EC807-E91E-B44E-D265-A87A00DA00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D2A5DE78-302D-B6E3-5C64-1815924F12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4F33695E-1E98-80EF-737B-8CCE528E99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437998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id="{788D3BC7-87DC-EB96-0EFA-1E7A8474FA5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id="{2DA13FEC-3C92-3050-1963-CE3F2F796B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F3F73B71-BC56-2B30-022E-3D16FD5DF2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B8852DF4-B90B-7BE7-FB85-CFF5639132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FFA093A0-A95D-7082-0321-213EE9B1FD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233108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4123890-1678-52B7-07B6-DA7082D84D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3CDDAA67-38B8-FB97-8EFC-979C1D3BCB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2DD4486A-54F9-F182-5C80-EED3ECB2BB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3EAE66DA-9F0C-4B83-C275-6FD042C166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738548DF-B8B0-8F88-EBCF-244D84B914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2628091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6DBAC1D-28EB-2478-CF7C-F021193E1A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8BEA1901-5E10-1AF9-8EE1-CA7BD827B9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E3FD10B3-B0E4-8436-5445-343F281A36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670C9BCF-5C47-D166-61B9-B701D9C146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C7BC0803-2779-5696-8454-9A034680AE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923578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FA3AAE12-9AF0-3FE1-53E4-0F6757180B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DF520061-E1F4-C837-4786-211879D48D2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18C6EAF0-C495-646C-E5FD-F4D14DB197F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7186269A-587A-0E34-646D-2C4ED6C876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21FC9E3E-9000-26B4-25E8-EC26FD11B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6BD4ACAC-EC37-3F13-2913-F655009D85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922000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EB08AC5-0A60-38E3-86F1-5284085546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BC954C44-7EC5-89C9-5C37-798ED3F89B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id="{6451588A-B1B8-132C-4501-55076F6A6C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id="{722B29A7-FEBF-EE23-7560-ECCE7FC2D6F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id="{59EE6A4F-DC8E-AB08-9AE1-E0F1AB06322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id="{24CADB04-F312-68E2-5666-2B68BBF542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id="{6D3DD2B9-7E6A-239C-BE54-18DA4C1F6A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id="{322CF0D6-C930-B259-CBB3-433F7B50DB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612729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DF77A16-AC4A-1822-AE9F-BE97A8EDCB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id="{65034C4B-FD10-7A4A-B739-934FAAD96A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id="{E5D8ACA7-1768-EDEC-4584-A40A0286DE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id="{97DC9A4D-2767-4AFC-5DE0-B3DE9D92EF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522601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id="{EE6C082D-D36B-FFDE-7381-5B8A0C66BD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id="{97337F6F-FADC-7CD6-D2E0-9E94AA19FC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id="{1DADC2DA-1EC1-941F-C782-F51086C09D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454598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6DC77D4-5E62-8E0D-E872-2F64C3D66F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A75F7607-8CCA-42D5-F129-E97107EF46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6B3F83B7-1728-3393-4E1C-F5AA49C2150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51306402-AE1F-B54B-073C-DED19AAA1B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70E19F37-F328-A639-82A4-E092A066DE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468F1319-AD72-EC1D-C12A-28C230DA1F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742976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A2EE9DA-FA90-2A56-93DD-6F0CED516A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id="{C6B8F146-249C-C87B-ADDC-84F49D8E5DC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id="{5997FD5D-9DB4-1937-D1CE-BDFBF1E79AB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id="{8D280E7F-E365-3CC7-8F52-6A32F61CCF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id="{0FEDB6DB-823C-C3F2-4302-3428643B4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id="{6FC8EF72-4D78-EF16-53B8-28BE29B8C5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81800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id="{755220F9-E402-DC91-7965-9AF5C206E6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id="{BF83052B-C833-BD21-2AC2-C5ED54EA03E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id="{2B1677CE-B26F-10B2-DC8A-202DF7283EF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6DF241-668F-4D40-8E9C-C1E410B1040D}" type="datetimeFigureOut">
              <a:rPr lang="zh-CN" altLang="en-US" smtClean="0"/>
              <a:t>2024/7/7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id="{791F97BC-2E40-4DDF-C8C5-691A07C8F33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id="{32DEEBBC-0A0B-31F8-995E-0D7EE68A99D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99BFCE-74A0-4BD3-A118-5B3BA646E16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858632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218.28.19.228:8081/cogs/contest/problem.php?ctid=pySzzNekW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CFEA807F-0023-B0DC-ACD2-07C2990C4CE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CN" b="1" dirty="0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2024</a:t>
            </a:r>
            <a:r>
              <a:rPr lang="zh-CN" altLang="en-US" b="1" dirty="0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暑假</a:t>
            </a:r>
            <a:r>
              <a:rPr lang="en-US" altLang="zh-CN" b="1" dirty="0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</a:t>
            </a:r>
            <a:r>
              <a:rPr lang="zh-CN" altLang="en-US" b="1" dirty="0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班集训</a:t>
            </a:r>
            <a:r>
              <a:rPr lang="en-US" altLang="zh-CN" b="1" dirty="0"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7.7</a:t>
            </a:r>
            <a:endParaRPr lang="zh-CN" altLang="en-US" dirty="0"/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B061F28E-59A2-409A-7615-7D5DB457E0C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5434688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959ED260-2327-2BFC-8E90-89864C544C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/>
              <a:t>买卖</a:t>
            </a:r>
            <a:endParaRPr lang="zh-CN" altLang="en-US" dirty="0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F1EAFB21-C3BF-5371-1E4D-E7465D5B9EF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10</a:t>
            </a:r>
            <a:r>
              <a:rPr lang="zh-CN" altLang="en-US" dirty="0"/>
              <a:t>分 考虑直接暴力搜索，</a:t>
            </a:r>
            <a:r>
              <a:rPr lang="en-US" altLang="zh-CN" dirty="0" err="1"/>
              <a:t>dfs</a:t>
            </a:r>
            <a:r>
              <a:rPr lang="en-US" altLang="zh-CN" dirty="0"/>
              <a:t>(</a:t>
            </a:r>
            <a:r>
              <a:rPr lang="en-US" altLang="zh-CN" dirty="0" err="1"/>
              <a:t>i,x,sum</a:t>
            </a:r>
            <a:r>
              <a:rPr lang="en-US" altLang="zh-CN" dirty="0"/>
              <a:t>)</a:t>
            </a:r>
            <a:r>
              <a:rPr lang="zh-CN" altLang="en-US" dirty="0"/>
              <a:t>表示到第</a:t>
            </a:r>
            <a:r>
              <a:rPr lang="en-US" altLang="zh-CN" dirty="0" err="1"/>
              <a:t>i</a:t>
            </a:r>
            <a:r>
              <a:rPr lang="zh-CN" altLang="en-US" dirty="0"/>
              <a:t>个商店现在手里有</a:t>
            </a:r>
            <a:r>
              <a:rPr lang="en-US" altLang="zh-CN" dirty="0"/>
              <a:t>x</a:t>
            </a:r>
            <a:r>
              <a:rPr lang="zh-CN" altLang="en-US" dirty="0"/>
              <a:t>个物品</a:t>
            </a:r>
            <a:r>
              <a:rPr lang="en-US" altLang="zh-CN" dirty="0"/>
              <a:t>A</a:t>
            </a:r>
            <a:r>
              <a:rPr lang="zh-CN" altLang="en-US" dirty="0"/>
              <a:t>总收益为</a:t>
            </a:r>
            <a:r>
              <a:rPr lang="en-US" altLang="zh-CN" dirty="0"/>
              <a:t>sum</a:t>
            </a:r>
            <a:r>
              <a:rPr lang="zh-CN" altLang="en-US" dirty="0"/>
              <a:t>（</a:t>
            </a:r>
            <a:r>
              <a:rPr lang="en-US" altLang="zh-CN" dirty="0"/>
              <a:t>sum</a:t>
            </a:r>
            <a:r>
              <a:rPr lang="zh-CN" altLang="en-US" dirty="0"/>
              <a:t>有可能为负数），枚举每到一个商店买不买卖不卖</a:t>
            </a:r>
            <a:endParaRPr lang="en-US" altLang="zh-CN" dirty="0"/>
          </a:p>
          <a:p>
            <a:r>
              <a:rPr lang="en-US" altLang="zh-CN" dirty="0"/>
              <a:t>40</a:t>
            </a:r>
            <a:r>
              <a:rPr lang="zh-CN" altLang="en-US" dirty="0"/>
              <a:t>分 考虑动态规划，</a:t>
            </a:r>
            <a:r>
              <a:rPr lang="en-US" altLang="zh-CN" dirty="0"/>
              <a:t>f[</a:t>
            </a:r>
            <a:r>
              <a:rPr lang="en-US" altLang="zh-CN" dirty="0" err="1"/>
              <a:t>i</a:t>
            </a:r>
            <a:r>
              <a:rPr lang="en-US" altLang="zh-CN" dirty="0"/>
              <a:t>][j]</a:t>
            </a:r>
            <a:r>
              <a:rPr lang="zh-CN" altLang="en-US" dirty="0"/>
              <a:t>表示到第</a:t>
            </a:r>
            <a:r>
              <a:rPr lang="en-US" altLang="zh-CN" dirty="0" err="1"/>
              <a:t>i</a:t>
            </a:r>
            <a:r>
              <a:rPr lang="zh-CN" altLang="en-US" dirty="0"/>
              <a:t>个商店现在有</a:t>
            </a:r>
            <a:r>
              <a:rPr lang="en-US" altLang="zh-CN" dirty="0"/>
              <a:t>j</a:t>
            </a:r>
            <a:r>
              <a:rPr lang="zh-CN" altLang="en-US" dirty="0"/>
              <a:t>个物品最大收益（</a:t>
            </a:r>
            <a:r>
              <a:rPr lang="en-US" altLang="zh-CN" dirty="0"/>
              <a:t>f[</a:t>
            </a:r>
            <a:r>
              <a:rPr lang="en-US" altLang="zh-CN" dirty="0" err="1"/>
              <a:t>i</a:t>
            </a:r>
            <a:r>
              <a:rPr lang="en-US" altLang="zh-CN" dirty="0"/>
              <a:t>][j]</a:t>
            </a:r>
            <a:r>
              <a:rPr lang="zh-CN" altLang="en-US" dirty="0"/>
              <a:t>可能为负）</a:t>
            </a:r>
            <a:r>
              <a:rPr lang="en-US" altLang="zh-CN" dirty="0"/>
              <a:t>            O(n^2)   </a:t>
            </a:r>
          </a:p>
          <a:p>
            <a:pPr marL="0" indent="0">
              <a:buNone/>
            </a:pPr>
            <a:r>
              <a:rPr lang="en-US" altLang="zh-CN" dirty="0"/>
              <a:t>f[</a:t>
            </a:r>
            <a:r>
              <a:rPr lang="en-US" altLang="zh-CN" dirty="0" err="1"/>
              <a:t>i</a:t>
            </a:r>
            <a:r>
              <a:rPr lang="en-US" altLang="zh-CN" dirty="0"/>
              <a:t>][j]=max(f[i-1][j],f[i-1][j+1]+b[</a:t>
            </a:r>
            <a:r>
              <a:rPr lang="en-US" altLang="zh-CN" dirty="0" err="1"/>
              <a:t>i</a:t>
            </a:r>
            <a:r>
              <a:rPr lang="en-US" altLang="zh-CN" dirty="0"/>
              <a:t>],f[i-1][j-1]-a[</a:t>
            </a:r>
            <a:r>
              <a:rPr lang="en-US" altLang="zh-CN" dirty="0" err="1"/>
              <a:t>i</a:t>
            </a:r>
            <a:r>
              <a:rPr lang="en-US" altLang="zh-CN" dirty="0"/>
              <a:t>],f[i-1][j]+b[</a:t>
            </a:r>
            <a:r>
              <a:rPr lang="en-US" altLang="zh-CN" dirty="0" err="1"/>
              <a:t>i</a:t>
            </a:r>
            <a:r>
              <a:rPr lang="en-US" altLang="zh-CN" dirty="0"/>
              <a:t>]-a[</a:t>
            </a:r>
            <a:r>
              <a:rPr lang="en-US" altLang="zh-CN" dirty="0" err="1"/>
              <a:t>i</a:t>
            </a:r>
            <a:r>
              <a:rPr lang="en-US" altLang="zh-CN" dirty="0"/>
              <a:t>])                                                                                                                                           </a:t>
            </a:r>
          </a:p>
          <a:p>
            <a:endParaRPr lang="en-US" altLang="zh-CN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24851508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42FF4E9-C5AA-CAFD-02F6-3BF8C17A3E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/>
              <a:t>买卖</a:t>
            </a:r>
            <a:endParaRPr lang="zh-CN" altLang="en-US" dirty="0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C4ABE947-1BB9-A4A2-24F7-B0655D862F5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100</a:t>
            </a:r>
            <a:r>
              <a:rPr lang="zh-CN" altLang="en-US" dirty="0"/>
              <a:t>分</a:t>
            </a:r>
            <a:endParaRPr lang="en-US" altLang="zh-CN" dirty="0"/>
          </a:p>
          <a:p>
            <a:pPr marL="0" indent="0">
              <a:buNone/>
            </a:pPr>
            <a:r>
              <a:rPr lang="zh-CN" altLang="en-US" dirty="0"/>
              <a:t>考虑贪心，我们用一个堆来维护所有前面没有买的物品，当我们走到点 </a:t>
            </a:r>
            <a:r>
              <a:rPr lang="en-US" altLang="zh-CN" dirty="0" err="1"/>
              <a:t>i</a:t>
            </a:r>
            <a:r>
              <a:rPr lang="en-US" altLang="zh-CN" dirty="0"/>
              <a:t> </a:t>
            </a:r>
            <a:r>
              <a:rPr lang="zh-CN" altLang="en-US" dirty="0"/>
              <a:t>的时候，我们 就把点 </a:t>
            </a:r>
            <a:r>
              <a:rPr lang="en-US" altLang="zh-CN" dirty="0" err="1"/>
              <a:t>i</a:t>
            </a:r>
            <a:r>
              <a:rPr lang="en-US" altLang="zh-CN" dirty="0"/>
              <a:t> </a:t>
            </a:r>
            <a:r>
              <a:rPr lang="zh-CN" altLang="en-US" dirty="0"/>
              <a:t>的买入价格推到堆里，如果点 </a:t>
            </a:r>
            <a:r>
              <a:rPr lang="en-US" altLang="zh-CN" dirty="0" err="1"/>
              <a:t>i</a:t>
            </a:r>
            <a:r>
              <a:rPr lang="en-US" altLang="zh-CN" dirty="0"/>
              <a:t> </a:t>
            </a:r>
            <a:r>
              <a:rPr lang="zh-CN" altLang="en-US" dirty="0"/>
              <a:t>的卖出价格比前面还没买的物品里最便宜的要高， 那么我们买入那个最便宜的，然后在这卖出就可以获得利润，所以我们把堆顶弹出并更新答 案 但是在这里卖出不一定是最优的，可能在后面价格更高的地方卖更好，那么我们如果在 后面的地方卖了，就相当于在这本来能卖但是我们没卖，就相当于损失了在这的卖出价格那 么多钱，所以我们再把这里的卖出价格推入堆里即可         </a:t>
            </a:r>
            <a:r>
              <a:rPr lang="en-US" altLang="zh-CN" dirty="0"/>
              <a:t>O(</a:t>
            </a:r>
            <a:r>
              <a:rPr lang="en-US" altLang="zh-CN" dirty="0" err="1"/>
              <a:t>nlogn</a:t>
            </a:r>
            <a:r>
              <a:rPr lang="en-US" altLang="zh-CN" dirty="0"/>
              <a:t>)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7265352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BAC9007-7A7C-4CC5-2B76-E0CB59FC3B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/>
              <a:t>游戏</a:t>
            </a:r>
            <a:endParaRPr lang="zh-CN" altLang="en-US" dirty="0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03AF066B-F12C-582A-C998-A94989C9698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5</a:t>
            </a:r>
            <a:r>
              <a:rPr lang="zh-CN" altLang="en-US" dirty="0"/>
              <a:t>分 应该不会有人写吧（</a:t>
            </a:r>
            <a:endParaRPr lang="en-US" altLang="zh-CN" dirty="0"/>
          </a:p>
          <a:p>
            <a:r>
              <a:rPr lang="en-US" altLang="zh-CN" dirty="0"/>
              <a:t>15</a:t>
            </a:r>
            <a:r>
              <a:rPr lang="zh-CN" altLang="en-US" dirty="0"/>
              <a:t>分 枚举所有子串，检验是否是回文串，对所有回文串排序找出前</a:t>
            </a:r>
            <a:r>
              <a:rPr lang="en-US" altLang="zh-CN" dirty="0"/>
              <a:t>k</a:t>
            </a:r>
            <a:r>
              <a:rPr lang="zh-CN" altLang="en-US" dirty="0"/>
              <a:t>个         </a:t>
            </a:r>
            <a:r>
              <a:rPr lang="en-US" altLang="zh-CN" dirty="0"/>
              <a:t>O(n^3)</a:t>
            </a:r>
          </a:p>
          <a:p>
            <a:r>
              <a:rPr lang="en-US" altLang="zh-CN" dirty="0"/>
              <a:t>35</a:t>
            </a:r>
            <a:r>
              <a:rPr lang="zh-CN" altLang="en-US" dirty="0"/>
              <a:t>分 考虑每一个位置</a:t>
            </a:r>
            <a:r>
              <a:rPr lang="en-US" altLang="zh-CN" dirty="0" err="1"/>
              <a:t>i</a:t>
            </a:r>
            <a:r>
              <a:rPr lang="zh-CN" altLang="en-US" dirty="0"/>
              <a:t>为中心暴力向两边扩展的最大回文子串长度为</a:t>
            </a:r>
            <a:r>
              <a:rPr lang="en-US" altLang="zh-CN" dirty="0"/>
              <a:t>l[</a:t>
            </a:r>
            <a:r>
              <a:rPr lang="en-US" altLang="zh-CN" dirty="0" err="1"/>
              <a:t>i</a:t>
            </a:r>
            <a:r>
              <a:rPr lang="en-US" altLang="zh-CN" dirty="0"/>
              <a:t>]</a:t>
            </a:r>
            <a:r>
              <a:rPr lang="zh-CN" altLang="en-US" dirty="0"/>
              <a:t>，把所有</a:t>
            </a:r>
            <a:r>
              <a:rPr lang="en-US" altLang="zh-CN" dirty="0"/>
              <a:t>l[</a:t>
            </a:r>
            <a:r>
              <a:rPr lang="en-US" altLang="zh-CN" dirty="0" err="1"/>
              <a:t>i</a:t>
            </a:r>
            <a:r>
              <a:rPr lang="en-US" altLang="zh-CN" dirty="0"/>
              <a:t>]</a:t>
            </a:r>
            <a:r>
              <a:rPr lang="zh-CN" altLang="en-US" dirty="0"/>
              <a:t>装进一个桶</a:t>
            </a:r>
            <a:r>
              <a:rPr lang="en-US" altLang="zh-CN" dirty="0"/>
              <a:t>t[j]</a:t>
            </a:r>
            <a:r>
              <a:rPr lang="zh-CN" altLang="en-US" dirty="0"/>
              <a:t>表示最长长度为</a:t>
            </a:r>
            <a:r>
              <a:rPr lang="en-US" altLang="zh-CN" dirty="0"/>
              <a:t>j</a:t>
            </a:r>
            <a:r>
              <a:rPr lang="zh-CN" altLang="en-US" dirty="0"/>
              <a:t>的有</a:t>
            </a:r>
            <a:r>
              <a:rPr lang="en-US" altLang="zh-CN" dirty="0"/>
              <a:t>t[j]</a:t>
            </a:r>
            <a:r>
              <a:rPr lang="zh-CN" altLang="en-US" dirty="0"/>
              <a:t>个，从大到小遍历</a:t>
            </a:r>
            <a:r>
              <a:rPr lang="en-US" altLang="zh-CN" dirty="0"/>
              <a:t>t[j]</a:t>
            </a:r>
            <a:r>
              <a:rPr lang="zh-CN" altLang="en-US" dirty="0"/>
              <a:t>数组找出前</a:t>
            </a:r>
            <a:r>
              <a:rPr lang="en-US" altLang="zh-CN" dirty="0"/>
              <a:t>k</a:t>
            </a:r>
            <a:r>
              <a:rPr lang="zh-CN" altLang="en-US" dirty="0"/>
              <a:t>个，每次</a:t>
            </a:r>
            <a:r>
              <a:rPr lang="en-US" altLang="zh-CN" dirty="0"/>
              <a:t>t[j]+=t[j+2],</a:t>
            </a:r>
            <a:r>
              <a:rPr lang="zh-CN" altLang="en-US" dirty="0"/>
              <a:t>用快速幂计算答案即可</a:t>
            </a:r>
            <a:r>
              <a:rPr lang="en-US" altLang="zh-CN" dirty="0"/>
              <a:t>             O(n^2)</a:t>
            </a:r>
          </a:p>
          <a:p>
            <a:r>
              <a:rPr lang="en-US" altLang="zh-CN" dirty="0"/>
              <a:t>100</a:t>
            </a:r>
            <a:r>
              <a:rPr lang="zh-CN" altLang="en-US" dirty="0"/>
              <a:t>分  用</a:t>
            </a:r>
            <a:r>
              <a:rPr lang="en-US" altLang="zh-CN" dirty="0" err="1"/>
              <a:t>manacher</a:t>
            </a:r>
            <a:r>
              <a:rPr lang="zh-CN" altLang="en-US" dirty="0"/>
              <a:t>求每个位置</a:t>
            </a:r>
            <a:r>
              <a:rPr lang="en-US" altLang="zh-CN" dirty="0" err="1"/>
              <a:t>i</a:t>
            </a:r>
            <a:r>
              <a:rPr lang="zh-CN" altLang="en-US" dirty="0"/>
              <a:t>为中心的最长回文子串</a:t>
            </a:r>
            <a:r>
              <a:rPr lang="en-US" altLang="zh-CN" dirty="0"/>
              <a:t>O(</a:t>
            </a:r>
            <a:r>
              <a:rPr lang="en-US" altLang="zh-CN" dirty="0" err="1"/>
              <a:t>nlogn</a:t>
            </a:r>
            <a:r>
              <a:rPr lang="en-US" altLang="zh-CN" dirty="0"/>
              <a:t>)</a:t>
            </a:r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176548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0DFC8AF-30E4-8B24-21CC-1872776CD7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err="1"/>
              <a:t>manacher</a:t>
            </a:r>
            <a:endParaRPr lang="zh-CN" altLang="en-US" dirty="0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A64FFFF-0B6D-E522-5372-9E78783C737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https://blog.csdn.net/qq_40342400/article/details/124302078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8207512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D481AF0F-8A3B-ABBA-D041-0234874410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/>
              <a:t>收益</a:t>
            </a:r>
            <a:endParaRPr lang="zh-CN" altLang="en-US" dirty="0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5BD26E43-1DAC-35EB-3940-586C429BED6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15</a:t>
            </a:r>
            <a:r>
              <a:rPr lang="zh-CN" altLang="en-US" dirty="0"/>
              <a:t>分  考虑</a:t>
            </a:r>
            <a:r>
              <a:rPr lang="en-US" altLang="zh-CN" dirty="0" err="1"/>
              <a:t>dfs</a:t>
            </a:r>
            <a:r>
              <a:rPr lang="en-US" altLang="zh-CN" dirty="0"/>
              <a:t> k</a:t>
            </a:r>
            <a:r>
              <a:rPr lang="zh-CN" altLang="en-US" dirty="0"/>
              <a:t>次，每次都是选择从根节点出发的最长路径走，并且之后把这条路径上的权值都变成 </a:t>
            </a:r>
            <a:r>
              <a:rPr lang="en-US" altLang="zh-CN" dirty="0"/>
              <a:t>0</a:t>
            </a:r>
            <a:r>
              <a:rPr lang="zh-CN" altLang="en-US" dirty="0"/>
              <a:t>。    </a:t>
            </a:r>
            <a:r>
              <a:rPr lang="en-US" altLang="zh-CN" dirty="0"/>
              <a:t>O(n^2)</a:t>
            </a:r>
          </a:p>
          <a:p>
            <a:r>
              <a:rPr lang="en-US" altLang="zh-CN" dirty="0"/>
              <a:t>45</a:t>
            </a:r>
            <a:r>
              <a:rPr lang="zh-CN" altLang="en-US" dirty="0"/>
              <a:t>分  虽然我不知道这档分怎么做，但我知道一定是给</a:t>
            </a:r>
            <a:r>
              <a:rPr lang="en-US" altLang="zh-CN" dirty="0"/>
              <a:t>O(</a:t>
            </a:r>
            <a:r>
              <a:rPr lang="en-US" altLang="zh-CN" dirty="0" err="1"/>
              <a:t>nlogn</a:t>
            </a:r>
            <a:r>
              <a:rPr lang="en-US" altLang="zh-CN" dirty="0"/>
              <a:t>)</a:t>
            </a:r>
            <a:r>
              <a:rPr lang="zh-CN" altLang="en-US" dirty="0"/>
              <a:t>做法提供部分分（</a:t>
            </a:r>
            <a:endParaRPr lang="en-US" altLang="zh-CN" dirty="0"/>
          </a:p>
          <a:p>
            <a:r>
              <a:rPr lang="en-US" altLang="zh-CN" dirty="0"/>
              <a:t>100</a:t>
            </a:r>
            <a:r>
              <a:rPr lang="zh-CN" altLang="en-US" dirty="0"/>
              <a:t>分果  考虑做一下长链剖分，答案就是把权值最大的 </a:t>
            </a:r>
            <a:r>
              <a:rPr lang="en-US" altLang="zh-CN" dirty="0"/>
              <a:t>k </a:t>
            </a:r>
            <a:r>
              <a:rPr lang="zh-CN" altLang="en-US" dirty="0"/>
              <a:t>条链加起来。  </a:t>
            </a:r>
            <a:r>
              <a:rPr lang="en-US" altLang="zh-CN" dirty="0"/>
              <a:t>O(n)</a:t>
            </a:r>
          </a:p>
          <a:p>
            <a:r>
              <a:rPr lang="zh-CN" altLang="en-US" dirty="0"/>
              <a:t>题外话：这道题有一点点卡常！</a:t>
            </a:r>
          </a:p>
        </p:txBody>
      </p:sp>
    </p:spTree>
    <p:extLst>
      <p:ext uri="{BB962C8B-B14F-4D97-AF65-F5344CB8AC3E}">
        <p14:creationId xmlns:p14="http://schemas.microsoft.com/office/powerpoint/2010/main" val="5337966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3A01EEF9-FBB8-8E48-ED6C-D9B82E1AB7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b="1" dirty="0"/>
              <a:t>序列异或</a:t>
            </a:r>
            <a:endParaRPr lang="zh-CN" altLang="en-US" dirty="0"/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66B815E0-0AF3-EA9B-17A1-91339E4B840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/>
              <a:t>直接说正解吧！</a:t>
            </a:r>
            <a:endParaRPr lang="en-US" altLang="zh-CN" dirty="0"/>
          </a:p>
          <a:p>
            <a:pPr marL="0" indent="0">
              <a:buNone/>
            </a:pPr>
            <a:r>
              <a:rPr lang="zh-CN" altLang="en-US" dirty="0"/>
              <a:t>先把序列做差分，那么问题变成每次选择距离为 </a:t>
            </a:r>
            <a:r>
              <a:rPr lang="en-US" altLang="zh-CN" dirty="0"/>
              <a:t>ai </a:t>
            </a:r>
            <a:r>
              <a:rPr lang="zh-CN" altLang="en-US" dirty="0"/>
              <a:t>的两个点翻转。 这个也可以看作是一个 </a:t>
            </a:r>
            <a:r>
              <a:rPr lang="en-US" altLang="zh-CN" dirty="0"/>
              <a:t>n </a:t>
            </a:r>
            <a:r>
              <a:rPr lang="zh-CN" altLang="en-US" dirty="0"/>
              <a:t>个点的无向图，其中 </a:t>
            </a:r>
            <a:r>
              <a:rPr lang="en-US" altLang="zh-CN" dirty="0"/>
              <a:t>2k </a:t>
            </a:r>
            <a:r>
              <a:rPr lang="zh-CN" altLang="en-US" dirty="0"/>
              <a:t>个点上有一个棋子。编号差为 </a:t>
            </a:r>
            <a:r>
              <a:rPr lang="en-US" altLang="zh-CN" dirty="0"/>
              <a:t>ai </a:t>
            </a:r>
            <a:r>
              <a:rPr lang="zh-CN" altLang="en-US" dirty="0"/>
              <a:t>的 点之间有边，棋子可以沿着边走，两个棋子相遇的时候就消失，问最小次数。 那么首先处理出这些棋子两两之间的距离，然后做一个状压 </a:t>
            </a:r>
            <a:r>
              <a:rPr lang="en-US" altLang="zh-CN" dirty="0" err="1"/>
              <a:t>dp</a:t>
            </a:r>
            <a:r>
              <a:rPr lang="zh-CN" altLang="en-US" dirty="0"/>
              <a:t>。</a:t>
            </a:r>
          </a:p>
        </p:txBody>
      </p:sp>
    </p:spTree>
    <p:extLst>
      <p:ext uri="{BB962C8B-B14F-4D97-AF65-F5344CB8AC3E}">
        <p14:creationId xmlns:p14="http://schemas.microsoft.com/office/powerpoint/2010/main" val="34483089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</TotalTime>
  <Words>686</Words>
  <Application>Microsoft Office PowerPoint</Application>
  <PresentationFormat>宽屏</PresentationFormat>
  <Paragraphs>24</Paragraphs>
  <Slides>7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1" baseType="lpstr">
      <vt:lpstr>等线</vt:lpstr>
      <vt:lpstr>等线 Light</vt:lpstr>
      <vt:lpstr>Arial</vt:lpstr>
      <vt:lpstr>Office 主题​​</vt:lpstr>
      <vt:lpstr>2024暑假C班集训7.7</vt:lpstr>
      <vt:lpstr>买卖</vt:lpstr>
      <vt:lpstr>买卖</vt:lpstr>
      <vt:lpstr>游戏</vt:lpstr>
      <vt:lpstr>manacher</vt:lpstr>
      <vt:lpstr>收益</vt:lpstr>
      <vt:lpstr>序列异或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凡淞 孟</dc:creator>
  <cp:lastModifiedBy>凡淞 孟</cp:lastModifiedBy>
  <cp:revision>3</cp:revision>
  <dcterms:created xsi:type="dcterms:W3CDTF">2024-07-07T00:04:38Z</dcterms:created>
  <dcterms:modified xsi:type="dcterms:W3CDTF">2024-07-07T02:33:35Z</dcterms:modified>
</cp:coreProperties>
</file>

<file path=docProps/thumbnail.jpeg>
</file>