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凡淞 孟" initials="凡孟" lastIdx="1" clrIdx="0">
    <p:extLst>
      <p:ext uri="{19B8F6BF-5375-455C-9EA6-DF929625EA0E}">
        <p15:presenceInfo xmlns:p15="http://schemas.microsoft.com/office/powerpoint/2012/main" userId="3bf72011cfddca3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43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07-13T09:25:24.530" idx="1">
    <p:pos x="7522" y="852"/>
    <p:text/>
    <p:extLst>
      <p:ext uri="{C676402C-5697-4E1C-873F-D02D1690AC5C}">
        <p15:threadingInfo xmlns:p15="http://schemas.microsoft.com/office/powerpoint/2012/main" timeZoneBias="-4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A7F73F-CCC0-47A4-A05D-EF6289CCE2E9}" type="datetimeFigureOut">
              <a:rPr lang="zh-CN" altLang="en-US" smtClean="0"/>
              <a:t>2024/7/13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2D3D1C-AA0A-4C37-A1F0-2CA879D647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9336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2D3D1C-AA0A-4C37-A1F0-2CA879D647BF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9227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AB4D4B2-93E1-ECCE-B9BB-BBF317E243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2250F24-A9D5-3878-726C-2E32A3C554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F93A09B-C6B5-351E-CD9A-D6B38FC47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B4DC-07C8-443D-8AA1-B6F90812C19B}" type="datetimeFigureOut">
              <a:rPr lang="zh-CN" altLang="en-US" smtClean="0"/>
              <a:t>2024/7/13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6023F7D-4C13-85B3-E765-EB0AEDE6D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19B4311-5A0F-9D41-FD8C-DCE048E0C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2600B-6C73-4529-8B74-2CB961CC11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98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35A9E46-AEA0-B9C1-C2D9-BFC891EDC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6A7D8BD-70CF-8167-E107-2FD0930E02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308C3DE-3440-4B15-9F44-A3E080345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B4DC-07C8-443D-8AA1-B6F90812C19B}" type="datetimeFigureOut">
              <a:rPr lang="zh-CN" altLang="en-US" smtClean="0"/>
              <a:t>2024/7/13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3DB37F3-7440-0ED2-600B-44DD7B799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5CCA81A-EC0A-D616-E7BA-A046314FB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2600B-6C73-4529-8B74-2CB961CC11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1375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BB08118-ADF3-DF3A-C945-064825D263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4F41406-765D-C479-829B-64D8683D13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3A1049F-01E7-821A-87CB-61EC5C721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B4DC-07C8-443D-8AA1-B6F90812C19B}" type="datetimeFigureOut">
              <a:rPr lang="zh-CN" altLang="en-US" smtClean="0"/>
              <a:t>2024/7/13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6178DD7-ED77-3143-1BA8-4FC498DA1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F19E774-ABAD-104C-5593-E54719155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2600B-6C73-4529-8B74-2CB961CC11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9244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58935D0-325D-CCE6-A9B8-3E761A503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D031D80-4FF3-21E2-8D10-25F4F594F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420009B-8314-D3F5-338F-3187680F9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B4DC-07C8-443D-8AA1-B6F90812C19B}" type="datetimeFigureOut">
              <a:rPr lang="zh-CN" altLang="en-US" smtClean="0"/>
              <a:t>2024/7/13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8BB8EB7-3622-15D7-4D1B-8E94D428B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79B7C39-DEEF-25CA-DD03-EAD1FA827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2600B-6C73-4529-8B74-2CB961CC11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2354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D5BE5CB-20FD-EEDD-7670-78C71B914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2BB92BF-7E0C-B768-AFA8-2D0D3CEB50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3D05E8D-5E62-55C7-48B2-F455362AB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B4DC-07C8-443D-8AA1-B6F90812C19B}" type="datetimeFigureOut">
              <a:rPr lang="zh-CN" altLang="en-US" smtClean="0"/>
              <a:t>2024/7/13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977C6B1-9FDB-936F-E5C8-C8C0A7CE7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D29D35D-0A15-F52C-6714-1E3F60B88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2600B-6C73-4529-8B74-2CB961CC11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2817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E44C7AB-978A-35B5-0164-A75451C68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54F4CDA-A81E-EB45-F677-4CE065508C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E0F275B-C033-9878-5111-19952C035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5F6098B-1E38-00BA-4450-DD987EB11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B4DC-07C8-443D-8AA1-B6F90812C19B}" type="datetimeFigureOut">
              <a:rPr lang="zh-CN" altLang="en-US" smtClean="0"/>
              <a:t>2024/7/13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1397455-B259-6059-D6B2-2D7877465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942E089-8ED8-65FF-9472-48CD1AE2B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2600B-6C73-4529-8B74-2CB961CC11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6160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83D8D72-1A38-CA9E-2A70-60BD01A87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434BC3F-CEA8-3F6D-FF8A-9CD742CEC1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FF0868F-B78C-2B52-E767-5717DB2DFB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97C565A-21F7-D809-948C-4FB0DBE78F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A4A74197-2BD4-FA7A-17B0-242A53BBC5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B9A5E5BA-550A-F433-E220-F0EAF30FE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B4DC-07C8-443D-8AA1-B6F90812C19B}" type="datetimeFigureOut">
              <a:rPr lang="zh-CN" altLang="en-US" smtClean="0"/>
              <a:t>2024/7/13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8AC1B070-2AB9-AA85-8EF0-F01CF1EC5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23559EF-1EEE-6BFC-205E-68530AE76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2600B-6C73-4529-8B74-2CB961CC11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2372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F451ADF-D85C-A1CB-6D5E-BDAD8B6BB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97A722B-E92E-1AF3-25F8-61F92774A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B4DC-07C8-443D-8AA1-B6F90812C19B}" type="datetimeFigureOut">
              <a:rPr lang="zh-CN" altLang="en-US" smtClean="0"/>
              <a:t>2024/7/13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C23E508-A23B-D9E9-9FAE-46D07DFB9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A227533-C367-660B-5D69-AFD52D627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2600B-6C73-4529-8B74-2CB961CC11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5663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0DF87EF-4824-0CED-1826-D7EA3B015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B4DC-07C8-443D-8AA1-B6F90812C19B}" type="datetimeFigureOut">
              <a:rPr lang="zh-CN" altLang="en-US" smtClean="0"/>
              <a:t>2024/7/13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32F79755-863F-4197-F67C-BB6CE0C72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82E83A8-F990-44AF-34B2-1BF03B373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2600B-6C73-4529-8B74-2CB961CC11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710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A14139D-F834-58B9-3578-2BF4FC3DD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8D86386-B1F9-A08D-7520-B915966ED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A98D1C3-B339-06A6-F700-C4184E8A84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EF4331E-E49A-BF72-DE77-7B77C5992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B4DC-07C8-443D-8AA1-B6F90812C19B}" type="datetimeFigureOut">
              <a:rPr lang="zh-CN" altLang="en-US" smtClean="0"/>
              <a:t>2024/7/13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87309A4-5C16-7991-C659-148E57730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AEAAFFB-3910-216F-9935-8B865663E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2600B-6C73-4529-8B74-2CB961CC11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1007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ECA061A-65D3-A321-39B8-79C1C7A82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A8DD50A2-D621-E110-280B-BE57690E73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2FD2C81-FCCE-DD04-656C-67CF98A904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8BEB527-6632-8A72-211C-C4EF84044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BB4DC-07C8-443D-8AA1-B6F90812C19B}" type="datetimeFigureOut">
              <a:rPr lang="zh-CN" altLang="en-US" smtClean="0"/>
              <a:t>2024/7/13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0BDD236-D07A-683C-B290-EE88C0DD3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8858719-3362-5810-F832-48C96D893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2600B-6C73-4529-8B74-2CB961CC11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4844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B9A08930-0233-3F9D-CBBA-185E5B7BD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BA1F5E3-4302-0B5E-8E39-CB4C51CE3C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75569C3-A26E-1A17-CD53-63D9B20A82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BB4DC-07C8-443D-8AA1-B6F90812C19B}" type="datetimeFigureOut">
              <a:rPr lang="zh-CN" altLang="en-US" smtClean="0"/>
              <a:t>2024/7/13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DFEC806-EE80-A3CC-6383-97C9890F39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225591D-9E2E-0306-5911-9311FDE3FB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2600B-6C73-4529-8B74-2CB961CC113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1765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8CD2B0-A801-11DC-7630-2C78F67B03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/>
              <a:t>2024</a:t>
            </a:r>
            <a:r>
              <a:rPr lang="zh-CN" altLang="en-US" b="1" dirty="0"/>
              <a:t>暑假</a:t>
            </a:r>
            <a:r>
              <a:rPr lang="en-US" altLang="zh-CN" b="1" dirty="0"/>
              <a:t>C</a:t>
            </a:r>
            <a:r>
              <a:rPr lang="zh-CN" altLang="en-US" b="1" dirty="0"/>
              <a:t>班集训</a:t>
            </a:r>
            <a:r>
              <a:rPr lang="en-US" altLang="zh-CN" b="1" dirty="0"/>
              <a:t>7.13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6FC8A5B-05C1-C992-07B8-35345FF43B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7785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21C2914-CAF4-273A-DFF5-0A91FF666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沼泽鳄鱼</a:t>
            </a:r>
            <a:endParaRPr lang="zh-CN" altLang="en-US" dirty="0"/>
          </a:p>
        </p:txBody>
      </p:sp>
      <p:pic>
        <p:nvPicPr>
          <p:cNvPr id="6" name="内容占位符 5">
            <a:extLst>
              <a:ext uri="{FF2B5EF4-FFF2-40B4-BE49-F238E27FC236}">
                <a16:creationId xmlns:a16="http://schemas.microsoft.com/office/drawing/2014/main" id="{EE73695A-2F95-B456-6A09-3F92B7BAD8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16" y="1353077"/>
            <a:ext cx="11328718" cy="3723748"/>
          </a:xfr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FE63FF57-BDCE-1D71-C208-F2B5416B3816}"/>
              </a:ext>
            </a:extLst>
          </p:cNvPr>
          <p:cNvSpPr txBox="1"/>
          <p:nvPr/>
        </p:nvSpPr>
        <p:spPr>
          <a:xfrm>
            <a:off x="8870821" y="5076825"/>
            <a:ext cx="614102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altLang="zh-CN" sz="2800" dirty="0"/>
              <a:t>O(n^3logk)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818579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50DB5E9-5E77-58CF-1737-7FF510066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鹰蛋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412086C-0E81-B31E-3AF1-F6D75CDD2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令</a:t>
            </a:r>
            <a:r>
              <a:rPr lang="en-US" altLang="zh-CN" dirty="0"/>
              <a:t>f[</a:t>
            </a:r>
            <a:r>
              <a:rPr lang="en-US" altLang="zh-CN" dirty="0" err="1"/>
              <a:t>i</a:t>
            </a:r>
            <a:r>
              <a:rPr lang="en-US" altLang="zh-CN" dirty="0"/>
              <a:t>][j]</a:t>
            </a:r>
            <a:r>
              <a:rPr lang="zh-CN" altLang="en-US" dirty="0"/>
              <a:t>表示</a:t>
            </a:r>
            <a:r>
              <a:rPr lang="en-US" altLang="zh-CN" dirty="0"/>
              <a:t>j</a:t>
            </a:r>
            <a:r>
              <a:rPr lang="zh-CN" altLang="en-US" dirty="0"/>
              <a:t>个蛋实验</a:t>
            </a:r>
            <a:r>
              <a:rPr lang="en-US" altLang="zh-CN" dirty="0" err="1"/>
              <a:t>i</a:t>
            </a:r>
            <a:r>
              <a:rPr lang="zh-CN" altLang="en-US" dirty="0"/>
              <a:t>次最差情况下能确定最大的层数。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很明显，只给一个蛋的时候只能逐层往上实验，即</a:t>
            </a:r>
            <a:r>
              <a:rPr lang="en-US" altLang="zh-CN" dirty="0"/>
              <a:t>f[</a:t>
            </a:r>
            <a:r>
              <a:rPr lang="en-US" altLang="zh-CN" dirty="0" err="1"/>
              <a:t>i</a:t>
            </a:r>
            <a:r>
              <a:rPr lang="en-US" altLang="zh-CN" dirty="0"/>
              <a:t>][1]=</a:t>
            </a:r>
            <a:r>
              <a:rPr lang="en-US" altLang="zh-CN" dirty="0" err="1"/>
              <a:t>i</a:t>
            </a:r>
            <a:r>
              <a:rPr lang="zh-CN" altLang="en-US" dirty="0"/>
              <a:t>。</a:t>
            </a:r>
            <a:endParaRPr lang="en-US" altLang="zh-CN" dirty="0"/>
          </a:p>
          <a:p>
            <a:pPr marL="0" indent="0">
              <a:buNone/>
            </a:pPr>
            <a:r>
              <a:rPr kumimoji="0" lang="zh-CN" altLang="zh-CN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那么，进行一次实验，情况有二：</a:t>
            </a:r>
            <a:br>
              <a:rPr kumimoji="0" lang="zh-CN" altLang="zh-CN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zh-CN" altLang="zh-CN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碎了，用剩下的</a:t>
            </a:r>
            <a:r>
              <a:rPr kumimoji="0" lang="en-US" altLang="zh-CN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j</a:t>
            </a:r>
            <a:r>
              <a:rPr kumimoji="0" lang="zh-CN" altLang="zh-CN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-1</a:t>
            </a:r>
            <a:r>
              <a:rPr kumimoji="0" lang="zh-CN" altLang="zh-CN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个蛋进行剩下的</a:t>
            </a:r>
            <a:r>
              <a:rPr kumimoji="0" lang="en-US" altLang="zh-CN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i</a:t>
            </a:r>
            <a:r>
              <a:rPr kumimoji="0" lang="zh-CN" altLang="zh-CN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-1</a:t>
            </a:r>
            <a:r>
              <a:rPr kumimoji="0" lang="zh-CN" altLang="zh-CN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次实验能最高层数为</a:t>
            </a:r>
            <a:r>
              <a:rPr kumimoji="0" lang="en-US" altLang="zh-CN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f[i-1][j-1]</a:t>
            </a:r>
            <a:br>
              <a:rPr kumimoji="0" lang="zh-CN" altLang="zh-CN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zh-CN" altLang="zh-CN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没碎，用</a:t>
            </a:r>
            <a:r>
              <a:rPr kumimoji="0" lang="en-US" altLang="zh-CN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j</a:t>
            </a:r>
            <a:r>
              <a:rPr kumimoji="0" lang="zh-CN" altLang="zh-CN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个蛋进行剩下的</a:t>
            </a:r>
            <a:r>
              <a:rPr kumimoji="0" lang="en-US" altLang="zh-CN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i</a:t>
            </a:r>
            <a:r>
              <a:rPr kumimoji="0" lang="zh-CN" altLang="zh-CN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-1</a:t>
            </a:r>
            <a:r>
              <a:rPr kumimoji="0" lang="zh-CN" altLang="zh-CN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次实验能最高层数为</a:t>
            </a:r>
            <a:r>
              <a:rPr kumimoji="0" lang="en-US" altLang="zh-CN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f[i-1][j]</a:t>
            </a:r>
          </a:p>
          <a:p>
            <a:pPr marL="0" indent="0">
              <a:buNone/>
            </a:pPr>
            <a:r>
              <a:rPr kumimoji="0" lang="zh-CN" altLang="en-US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转移</a:t>
            </a:r>
            <a:r>
              <a:rPr lang="zh-CN" altLang="en-US" dirty="0">
                <a:latin typeface="Arial Unicode MS"/>
              </a:rPr>
              <a:t>方程：</a:t>
            </a:r>
            <a:r>
              <a:rPr lang="en-US" altLang="zh-CN" dirty="0">
                <a:latin typeface="Arial Unicode MS"/>
              </a:rPr>
              <a:t>f[</a:t>
            </a:r>
            <a:r>
              <a:rPr lang="en-US" altLang="zh-CN" dirty="0" err="1">
                <a:latin typeface="Arial Unicode MS"/>
              </a:rPr>
              <a:t>i</a:t>
            </a:r>
            <a:r>
              <a:rPr lang="en-US" altLang="zh-CN" dirty="0">
                <a:latin typeface="Arial Unicode MS"/>
              </a:rPr>
              <a:t>][j]=f[i-1][j-1]+f[i-1][j]+1</a:t>
            </a:r>
          </a:p>
          <a:p>
            <a:pPr marL="0" indent="0">
              <a:buNone/>
            </a:pPr>
            <a:r>
              <a:rPr lang="zh-CN" altLang="en-US" dirty="0">
                <a:latin typeface="Arial Unicode MS"/>
              </a:rPr>
              <a:t>通过观察发现，</a:t>
            </a:r>
            <a:r>
              <a:rPr lang="en-US" altLang="zh-CN" dirty="0">
                <a:latin typeface="Arial Unicode MS"/>
              </a:rPr>
              <a:t>f[</a:t>
            </a:r>
            <a:r>
              <a:rPr lang="en-US" altLang="zh-CN" dirty="0" err="1">
                <a:latin typeface="Arial Unicode MS"/>
              </a:rPr>
              <a:t>i</a:t>
            </a:r>
            <a:r>
              <a:rPr lang="en-US" altLang="zh-CN" dirty="0">
                <a:latin typeface="Arial Unicode MS"/>
              </a:rPr>
              <a:t>][j]</a:t>
            </a:r>
            <a:r>
              <a:rPr lang="zh-CN" altLang="en-US" dirty="0">
                <a:latin typeface="Arial Unicode MS"/>
              </a:rPr>
              <a:t>固定蛋的个数</a:t>
            </a:r>
            <a:r>
              <a:rPr lang="en-US" altLang="zh-CN" dirty="0">
                <a:latin typeface="Arial Unicode MS"/>
              </a:rPr>
              <a:t>j</a:t>
            </a:r>
            <a:r>
              <a:rPr lang="zh-CN" altLang="en-US" dirty="0">
                <a:latin typeface="Arial Unicode MS"/>
              </a:rPr>
              <a:t>的情况下随着</a:t>
            </a:r>
            <a:r>
              <a:rPr lang="en-US" altLang="zh-CN" dirty="0" err="1">
                <a:latin typeface="Arial Unicode MS"/>
              </a:rPr>
              <a:t>i</a:t>
            </a:r>
            <a:r>
              <a:rPr lang="zh-CN" altLang="en-US" dirty="0">
                <a:latin typeface="Arial Unicode MS"/>
              </a:rPr>
              <a:t>增大增长的很快，所以每次给出询问时，</a:t>
            </a:r>
            <a:r>
              <a:rPr lang="en-US" altLang="zh-CN" dirty="0" err="1">
                <a:latin typeface="Arial Unicode MS"/>
              </a:rPr>
              <a:t>i</a:t>
            </a:r>
            <a:r>
              <a:rPr lang="zh-CN" altLang="en-US" dirty="0">
                <a:latin typeface="Arial Unicode MS"/>
              </a:rPr>
              <a:t>直接从</a:t>
            </a:r>
            <a:r>
              <a:rPr lang="en-US" altLang="zh-CN" dirty="0">
                <a:latin typeface="Arial Unicode MS"/>
              </a:rPr>
              <a:t>1</a:t>
            </a:r>
            <a:r>
              <a:rPr lang="zh-CN" altLang="en-US" dirty="0">
                <a:latin typeface="Arial Unicode MS"/>
              </a:rPr>
              <a:t>往上枚举，直到</a:t>
            </a:r>
            <a:r>
              <a:rPr lang="en-US" altLang="zh-CN" dirty="0">
                <a:latin typeface="Arial Unicode MS"/>
              </a:rPr>
              <a:t>f[</a:t>
            </a:r>
            <a:r>
              <a:rPr lang="en-US" altLang="zh-CN" dirty="0" err="1">
                <a:latin typeface="Arial Unicode MS"/>
              </a:rPr>
              <a:t>i</a:t>
            </a:r>
            <a:r>
              <a:rPr lang="en-US" altLang="zh-CN" dirty="0">
                <a:latin typeface="Arial Unicode MS"/>
              </a:rPr>
              <a:t>][j]</a:t>
            </a:r>
            <a:r>
              <a:rPr lang="zh-CN" altLang="en-US" dirty="0">
                <a:latin typeface="Arial Unicode MS"/>
              </a:rPr>
              <a:t>大于等于所问楼层数，此时</a:t>
            </a:r>
            <a:r>
              <a:rPr lang="en-US" altLang="zh-CN" dirty="0" err="1">
                <a:latin typeface="Arial Unicode MS"/>
              </a:rPr>
              <a:t>i</a:t>
            </a:r>
            <a:r>
              <a:rPr lang="zh-CN" altLang="en-US" dirty="0">
                <a:latin typeface="Arial Unicode MS"/>
              </a:rPr>
              <a:t>为答案                                   </a:t>
            </a:r>
            <a:r>
              <a:rPr lang="en-US" altLang="zh-CN" dirty="0">
                <a:latin typeface="Arial Unicode MS"/>
              </a:rPr>
              <a:t>O(</a:t>
            </a:r>
            <a:r>
              <a:rPr lang="en-US" altLang="zh-CN" dirty="0" err="1">
                <a:latin typeface="Arial Unicode MS"/>
              </a:rPr>
              <a:t>Tkn</a:t>
            </a:r>
            <a:r>
              <a:rPr lang="en-US" altLang="zh-CN" dirty="0">
                <a:latin typeface="Arial Unicode MS"/>
              </a:rPr>
              <a:t>)     (k&lt;=20)</a:t>
            </a:r>
            <a:endParaRPr kumimoji="0" lang="zh-CN" altLang="zh-CN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103701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AB0BE08-7CE4-C547-A80F-1D30E08E5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亚瑟王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521BD708-689C-FAE5-3EF2-5F02591279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276350"/>
            <a:ext cx="10239375" cy="4305300"/>
          </a:xfr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5C6D19D3-F9A4-402F-0C69-427F9EEF32BC}"/>
              </a:ext>
            </a:extLst>
          </p:cNvPr>
          <p:cNvSpPr txBox="1"/>
          <p:nvPr/>
        </p:nvSpPr>
        <p:spPr>
          <a:xfrm>
            <a:off x="755073" y="5477741"/>
            <a:ext cx="105156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altLang="zh-CN" sz="2800" dirty="0" err="1"/>
              <a:t>ans</a:t>
            </a:r>
            <a:r>
              <a:rPr lang="en-US" altLang="zh-CN" sz="2800" dirty="0"/>
              <a:t>=w[</a:t>
            </a:r>
            <a:r>
              <a:rPr lang="en-US" altLang="zh-CN" sz="2800" dirty="0" err="1"/>
              <a:t>i</a:t>
            </a:r>
            <a:r>
              <a:rPr lang="en-US" altLang="zh-CN" sz="2800" dirty="0"/>
              <a:t>]*F[</a:t>
            </a:r>
            <a:r>
              <a:rPr lang="en-US" altLang="zh-CN" sz="2800" dirty="0" err="1"/>
              <a:t>i</a:t>
            </a:r>
            <a:r>
              <a:rPr lang="en-US" altLang="zh-CN" sz="2800" dirty="0"/>
              <a:t>]                                                       O(n^2)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059097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4BA16B9-4B59-7ED2-C5A3-0F12EF7AC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树上染色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CE08118B-E261-7906-4C32-94E96D3353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10515600" cy="2233478"/>
          </a:xfrm>
        </p:spPr>
      </p:pic>
    </p:spTree>
    <p:extLst>
      <p:ext uri="{BB962C8B-B14F-4D97-AF65-F5344CB8AC3E}">
        <p14:creationId xmlns:p14="http://schemas.microsoft.com/office/powerpoint/2010/main" val="2066923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6FCD85F-69E2-F0DB-0251-A6E656D64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/>
              <a:t>树上染色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7E0FFA6-2259-1BEE-17E4-F230E3839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45402E24-79A2-2645-C84D-1617244C6F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768744"/>
            <a:ext cx="9296400" cy="2047875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E1C8CD15-F850-C90B-33C3-1DB5E4A39EE6}"/>
              </a:ext>
            </a:extLst>
          </p:cNvPr>
          <p:cNvSpPr txBox="1"/>
          <p:nvPr/>
        </p:nvSpPr>
        <p:spPr>
          <a:xfrm>
            <a:off x="838200" y="2035575"/>
            <a:ext cx="609426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dirty="0"/>
              <a:t>时间复杂度</a:t>
            </a:r>
            <a:r>
              <a:rPr lang="en-US" altLang="zh-CN" sz="2800" dirty="0"/>
              <a:t>O(n^3)</a:t>
            </a:r>
            <a:r>
              <a:rPr lang="zh-CN" altLang="en-US" sz="2800" dirty="0"/>
              <a:t>需要做点小优化</a:t>
            </a:r>
          </a:p>
        </p:txBody>
      </p:sp>
    </p:spTree>
    <p:extLst>
      <p:ext uri="{BB962C8B-B14F-4D97-AF65-F5344CB8AC3E}">
        <p14:creationId xmlns:p14="http://schemas.microsoft.com/office/powerpoint/2010/main" val="3423897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264</Words>
  <Application>Microsoft Office PowerPoint</Application>
  <PresentationFormat>宽屏</PresentationFormat>
  <Paragraphs>16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Arial Unicode MS</vt:lpstr>
      <vt:lpstr>等线</vt:lpstr>
      <vt:lpstr>等线 Light</vt:lpstr>
      <vt:lpstr>Arial</vt:lpstr>
      <vt:lpstr>Office 主题​​</vt:lpstr>
      <vt:lpstr>2024暑假C班集训7.13</vt:lpstr>
      <vt:lpstr>沼泽鳄鱼</vt:lpstr>
      <vt:lpstr>鹰蛋</vt:lpstr>
      <vt:lpstr>亚瑟王</vt:lpstr>
      <vt:lpstr>树上染色</vt:lpstr>
      <vt:lpstr>树上染色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凡淞 孟</dc:creator>
  <cp:lastModifiedBy>凡淞 孟</cp:lastModifiedBy>
  <cp:revision>3</cp:revision>
  <dcterms:created xsi:type="dcterms:W3CDTF">2024-07-13T00:54:51Z</dcterms:created>
  <dcterms:modified xsi:type="dcterms:W3CDTF">2024-07-13T02:43:38Z</dcterms:modified>
</cp:coreProperties>
</file>