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4" r:id="rId4"/>
    <p:sldId id="259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420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9FD99B-D59A-A193-F53A-F0B70EAAC8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1B1E214-268E-8956-FDAF-7902B5CFD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68B1B88-F51A-69F1-CFCF-F2D914282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D6F6C77-B215-79CF-DB51-AD294A1FC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A687D22-9075-369B-CAD4-24706281E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411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7F3AA6-19DD-D8C0-FB9E-51DEEAAE0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1B0073A-9E22-B575-D8C9-2D0050430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58A952C-4349-CDC0-7F44-4EA997857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E3B7CC-4D94-338C-C2B1-B4D22E30F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C8E5BB-181C-224B-F06B-D6DCEA55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452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DDA3857-46B7-59C0-0087-6E4F7552D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89E075-4565-AD04-7647-2D61E754D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0FE591-6465-A015-43DF-531B43D1B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258425-7D7A-D248-092B-763A5836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7D54490-0BBB-2FC9-550D-1E9A80D1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380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E2088A-3425-52C3-0F7E-A39CA91E6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785D6C-8DD2-8A7D-E1BD-2529F5D62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D92EC12-AC5E-89EA-F97D-34D17CB06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F6ECC24-7DC4-23E6-8939-63862B480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7CE73A-A2A8-D839-7C70-3EC695A21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8934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243CA0-43DD-6FE4-80AC-1CBEC4ABE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5C9A02F-FC34-71BE-CA09-D43E89A84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DBD91B-583F-4889-9B6B-342AA4E8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4F4186-9304-BAFA-921A-BA9223D51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D8DDD10-3917-FE96-1C31-6DA914458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088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2DCB5C-2F78-CC12-94AA-44AEF879C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4643B1-4304-F56C-B4A5-C12FBA5FEE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A0373A7-2CB9-F1D0-9A51-06DADC24F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5ABD275-237C-31CC-C057-A7C4A4884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4456FD5-EFD5-D4FA-8667-E040170BD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68AD665-CE7D-EA7E-8827-C85EF6F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2530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1E24F8-07A2-7D64-EEB8-E015306C4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F71DA8D-F597-1ADA-3F32-9172A33BC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03AB4C8-98BD-339B-C436-4425BCF70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EE938E4-1D52-54E6-D12F-EC7C680E8E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1E91604-E69C-A0D8-48A6-CB1B9CC329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E73A2C2-A0DC-63FF-6BDE-59EEA7FAA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220279E-80B5-16D9-2CFB-81AC9A96D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EF5EFE3-00D3-0815-F504-C3D98BEFD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883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F906CA-E3DF-B1F4-49A7-9B04E8584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EA30498-21BB-A44D-89AA-F7BF55741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A35C90B-B52C-0236-36A5-A35F9215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86C8A6A-5526-7E9B-E2DD-F7A9ECB16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671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F59C795-A102-036A-039F-4C0149B46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3F0E566-8314-8C47-371C-9DA17F1ED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A6420A0-CCCD-AA6F-7274-33B5325A1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535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2B8D32-D0DD-8E7E-BBBF-3CD4E2047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92DCB30-0798-7681-7762-529FC37A8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E427BAF-AAE2-6024-18E6-198CB22FB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6EFF61A-E8FE-6EEF-0CF1-FBFCE9B62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A8BA118-5939-FC75-7F05-2449014F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A72A7DB-00D0-B495-EC90-4240A88EC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2479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0D81C3-3943-4EA8-E8D5-9A3460495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62A3851-B006-E4AD-1149-258363827D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E07F899-662F-C83F-2B12-5DFD63E6F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8A160F1-4072-E456-125C-3D5979F11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A539A36-3526-36FA-81BB-F57C3973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8C4DA3F-C8B0-4580-B4B3-972401CE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979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88AEC1A-AB0C-8209-5768-7D58BC17D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BD0D0F8-80A4-B24C-AEDB-DC5EEC832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F60556-C824-CB99-9198-A4D184F443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85E9-CE36-483A-87F4-DE3F52F44122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A41219-DB78-A3D9-5AD9-D94258A22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154F2B-BBB3-67E2-394C-D7084CC53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24575-B2DE-4B48-A2E3-EBB5156975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14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uogu.com.cn/problem/SP10707" TargetMode="External"/><Relationship Id="rId2" Type="http://schemas.openxmlformats.org/officeDocument/2006/relationships/hyperlink" Target="https://www.luogu.com.cn/problem/P590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uogu.com.cn/problem/CF797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blogs.com/HaoXu-qwq/articles/18124871" TargetMode="External"/><Relationship Id="rId2" Type="http://schemas.openxmlformats.org/officeDocument/2006/relationships/hyperlink" Target="http://218.28.19.228:8081/cogs/contest/problem.php?ctid=pymJxNea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nblogs.com/alex-wei/p/sqrt_algorithm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9B0F84-E872-7F64-EB7E-64CDD564BC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zh-CN" b="1" dirty="0"/>
              <a:t>根号杂烩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0F68563-0C6A-733A-B445-58805CD6DD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727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857809-416B-1A83-81C2-032A7E10C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分块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889C97-EF80-0970-3DFA-63EB375CE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zh-CN" b="1" dirty="0"/>
              <a:t>数列操作C</a:t>
            </a:r>
            <a:endParaRPr lang="en-US" altLang="zh-CN" b="1" dirty="0"/>
          </a:p>
          <a:p>
            <a:r>
              <a:rPr lang="zh-CN" altLang="zh-CN" b="1" dirty="0"/>
              <a:t>I Hate It</a:t>
            </a:r>
            <a:endParaRPr lang="en-US" altLang="zh-CN" b="1" dirty="0"/>
          </a:p>
          <a:p>
            <a:r>
              <a:rPr lang="zh-CN" altLang="zh-CN" b="1" dirty="0"/>
              <a:t>作业</a:t>
            </a:r>
            <a:endParaRPr lang="en-US" altLang="zh-CN" b="1" dirty="0"/>
          </a:p>
          <a:p>
            <a:r>
              <a:rPr lang="zh-CN" altLang="zh-CN" b="1" dirty="0"/>
              <a:t>动态逆序对</a:t>
            </a:r>
            <a:endParaRPr lang="en-US" altLang="zh-CN" b="1" dirty="0"/>
          </a:p>
          <a:p>
            <a:r>
              <a:rPr lang="zh-CN" altLang="zh-CN" b="1" dirty="0"/>
              <a:t>小L的斐波那契数列游戏</a:t>
            </a:r>
          </a:p>
          <a:p>
            <a:r>
              <a:rPr lang="zh-CN" altLang="zh-CN" b="1" dirty="0"/>
              <a:t>弹飞绵羊</a:t>
            </a:r>
            <a:endParaRPr lang="en-US" altLang="zh-CN" b="1" dirty="0"/>
          </a:p>
          <a:p>
            <a:r>
              <a:rPr lang="zh-CN" altLang="zh-CN" b="1" dirty="0"/>
              <a:t>蒲公英</a:t>
            </a:r>
            <a:r>
              <a:rPr lang="en-US" altLang="zh-CN" b="1" dirty="0"/>
              <a:t>&amp;</a:t>
            </a:r>
            <a:r>
              <a:rPr lang="zh-CN" altLang="zh-CN" b="1" dirty="0"/>
              <a:t>Yuno loves sqrt technology III</a:t>
            </a:r>
          </a:p>
          <a:p>
            <a:r>
              <a:rPr lang="zh-CN" altLang="zh-CN" b="1" dirty="0"/>
              <a:t>K小数</a:t>
            </a:r>
          </a:p>
          <a:p>
            <a:r>
              <a:rPr lang="zh-CN" altLang="zh-CN" b="1" dirty="0"/>
              <a:t>Yuno loves sqrt technology I</a:t>
            </a:r>
            <a:endParaRPr lang="en-US" altLang="zh-CN" b="1" dirty="0"/>
          </a:p>
          <a:p>
            <a:r>
              <a:rPr lang="zh-CN" altLang="zh-CN" b="1" dirty="0"/>
              <a:t>折枝的函数</a:t>
            </a:r>
            <a:endParaRPr lang="en-US" altLang="zh-CN" b="1" dirty="0"/>
          </a:p>
          <a:p>
            <a:r>
              <a:rPr lang="zh-CN" altLang="zh-CN" b="1" dirty="0"/>
              <a:t>追忆</a:t>
            </a:r>
          </a:p>
        </p:txBody>
      </p:sp>
    </p:spTree>
    <p:extLst>
      <p:ext uri="{BB962C8B-B14F-4D97-AF65-F5344CB8AC3E}">
        <p14:creationId xmlns:p14="http://schemas.microsoft.com/office/powerpoint/2010/main" val="4040818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CA9148-FACE-6F0E-3212-36EC6EF4D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根号重构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7CBF675-34D9-B4E1-8287-C45F884CE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b="1" dirty="0"/>
              <a:t>数列操作</a:t>
            </a:r>
            <a:r>
              <a:rPr lang="en-US" altLang="zh-CN" b="1" dirty="0"/>
              <a:t>A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07874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CDA466-63DD-695A-2F16-27DFC6E46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莫队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A036EF2-E188-B3F8-DFE3-B72FC6FB3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b="1" dirty="0"/>
              <a:t>HH的项链</a:t>
            </a:r>
            <a:endParaRPr lang="en-US" altLang="zh-CN" b="1" dirty="0"/>
          </a:p>
          <a:p>
            <a:r>
              <a:rPr lang="zh-CN" altLang="zh-CN" b="1" dirty="0"/>
              <a:t>求区间众数</a:t>
            </a:r>
            <a:endParaRPr lang="en-US" altLang="zh-CN" b="1" dirty="0"/>
          </a:p>
          <a:p>
            <a:r>
              <a:rPr lang="zh-CN" altLang="zh-CN" b="1" dirty="0"/>
              <a:t>小Z的袜子</a:t>
            </a:r>
          </a:p>
          <a:p>
            <a:r>
              <a:rPr lang="zh-CN" altLang="zh-CN" b="1" dirty="0"/>
              <a:t>作业</a:t>
            </a:r>
            <a:endParaRPr lang="en-US" altLang="zh-CN" b="1" dirty="0"/>
          </a:p>
          <a:p>
            <a:r>
              <a:rPr lang="zh-CN" altLang="zh-CN" dirty="0">
                <a:hlinkClick r:id="rId2"/>
              </a:rPr>
              <a:t>P5906 【模板】回滚莫队&amp;不删除莫队 - 洛谷</a:t>
            </a:r>
            <a:endParaRPr lang="en-US" altLang="zh-CN" dirty="0"/>
          </a:p>
          <a:p>
            <a:r>
              <a:rPr lang="zh-CN" altLang="zh-CN" b="1" dirty="0"/>
              <a:t>[国家集训队2011]数颜色</a:t>
            </a:r>
            <a:endParaRPr lang="en-US" altLang="zh-CN" b="1" dirty="0"/>
          </a:p>
          <a:p>
            <a:r>
              <a:rPr lang="zh-CN" altLang="zh-CN" dirty="0">
                <a:hlinkClick r:id="rId3"/>
              </a:rPr>
              <a:t>SP10707 COT2 - Count on a tree II - 洛谷</a:t>
            </a:r>
            <a:endParaRPr lang="en-US" altLang="zh-CN" dirty="0"/>
          </a:p>
          <a:p>
            <a:r>
              <a:rPr lang="zh-CN" altLang="zh-CN" b="1" dirty="0"/>
              <a:t>Yuno loves sqrt technology II</a:t>
            </a:r>
          </a:p>
          <a:p>
            <a:endParaRPr lang="zh-CN" altLang="zh-CN" b="1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9392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8EF176-D5BF-9A87-3CA0-A3C2F4D44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根号分治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C9056B-D9BC-FAD5-BDB8-8007A3435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>
                <a:hlinkClick r:id="rId2"/>
              </a:rPr>
              <a:t>CF797E Array Queries - 洛谷</a:t>
            </a:r>
            <a:endParaRPr lang="en-US" altLang="zh-CN" b="1" dirty="0"/>
          </a:p>
          <a:p>
            <a:r>
              <a:rPr lang="zh-CN" altLang="zh-CN" b="1" dirty="0"/>
              <a:t>雅加达的摩天楼</a:t>
            </a:r>
            <a:endParaRPr lang="en-US" altLang="zh-CN" b="1" dirty="0"/>
          </a:p>
          <a:p>
            <a:r>
              <a:rPr lang="zh-CN" altLang="zh-CN" b="1" dirty="0"/>
              <a:t>自然数拆分</a:t>
            </a:r>
          </a:p>
          <a:p>
            <a:r>
              <a:rPr lang="zh-CN" altLang="zh-CN" b="1" dirty="0"/>
              <a:t>简单的多重背包</a:t>
            </a:r>
          </a:p>
          <a:p>
            <a:endParaRPr lang="zh-CN" altLang="zh-CN" b="1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94175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2FF816-2295-D006-31D7-E95C39985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整除分块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3423713-2D23-2AEF-E3E9-3F062ACDC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b="1" dirty="0"/>
              <a:t>余数之和</a:t>
            </a:r>
            <a:endParaRPr lang="en-US" altLang="zh-CN" b="1" dirty="0"/>
          </a:p>
          <a:p>
            <a:r>
              <a:rPr lang="zh-CN" altLang="zh-CN" b="1" dirty="0"/>
              <a:t>异或约数和</a:t>
            </a:r>
          </a:p>
          <a:p>
            <a:r>
              <a:rPr lang="zh-CN" altLang="zh-CN" b="1" dirty="0"/>
              <a:t>模积和</a:t>
            </a:r>
          </a:p>
          <a:p>
            <a:endParaRPr lang="zh-CN" altLang="zh-CN" b="1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80218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8AFCED2-F669-6C96-4D85-46D56F2E8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977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zh-CN" dirty="0">
                <a:hlinkClick r:id="rId2"/>
              </a:rPr>
              <a:t>SYOI 专题 4：分块（根号杂烩） - 数列操作A </a:t>
            </a:r>
            <a:r>
              <a:rPr lang="en-US" altLang="zh-CN" dirty="0">
                <a:hlinkClick r:id="rId2"/>
              </a:rPr>
              <a:t>–</a:t>
            </a:r>
            <a:r>
              <a:rPr lang="zh-CN" altLang="zh-CN" dirty="0">
                <a:hlinkClick r:id="rId2"/>
              </a:rPr>
              <a:t> COGS</a:t>
            </a:r>
            <a:endParaRPr lang="en-US" altLang="zh-CN" dirty="0"/>
          </a:p>
          <a:p>
            <a:pPr marL="0" indent="0">
              <a:buNone/>
            </a:pPr>
            <a:r>
              <a:rPr lang="zh-CN" altLang="zh-CN" dirty="0">
                <a:hlinkClick r:id="rId3"/>
              </a:rPr>
              <a:t>https://www.cnblogs.com/HaoXu-qwq/articles/18124871</a:t>
            </a:r>
            <a:endParaRPr lang="en-US" altLang="zh-CN" dirty="0"/>
          </a:p>
          <a:p>
            <a:pPr marL="0" indent="0">
              <a:buNone/>
            </a:pPr>
            <a:r>
              <a:rPr lang="zh-CN" altLang="zh-CN" dirty="0">
                <a:hlinkClick r:id="rId4"/>
              </a:rPr>
              <a:t>根号算法 - qAlex_Weiq - 博客园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6127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172</Words>
  <Application>Microsoft Office PowerPoint</Application>
  <PresentationFormat>宽屏</PresentationFormat>
  <Paragraphs>36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等线</vt:lpstr>
      <vt:lpstr>等线 Light</vt:lpstr>
      <vt:lpstr>Arial</vt:lpstr>
      <vt:lpstr>Office 主题​​</vt:lpstr>
      <vt:lpstr>根号杂烩</vt:lpstr>
      <vt:lpstr>分块</vt:lpstr>
      <vt:lpstr>根号重构</vt:lpstr>
      <vt:lpstr>莫队</vt:lpstr>
      <vt:lpstr>根号分治</vt:lpstr>
      <vt:lpstr>整除分块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笑凡 黄</dc:creator>
  <cp:lastModifiedBy>笑凡 黄</cp:lastModifiedBy>
  <cp:revision>26</cp:revision>
  <dcterms:created xsi:type="dcterms:W3CDTF">2026-06-29T01:13:37Z</dcterms:created>
  <dcterms:modified xsi:type="dcterms:W3CDTF">2026-06-29T02:18:59Z</dcterms:modified>
</cp:coreProperties>
</file>